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80" r:id="rId4"/>
    <p:sldId id="26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ομπότ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Θεωρία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Arduino</a:t>
            </a:r>
          </a:p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Arduino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/>
              <a:t>Το </a:t>
            </a:r>
            <a:r>
              <a:rPr lang="el-GR" sz="2400" dirty="0" err="1"/>
              <a:t>Arduino</a:t>
            </a:r>
            <a:r>
              <a:rPr lang="el-GR" sz="2400" dirty="0"/>
              <a:t> είναι μια ηλεκτρονική πλατφόρμα ανοιχτού κώδικα που βασίζεται σε εύχρηστο υλικό και λογισμικό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/>
              <a:t>Ο </a:t>
            </a:r>
            <a:r>
              <a:rPr lang="el-GR" sz="2400" dirty="0" err="1"/>
              <a:t>Arduino</a:t>
            </a:r>
            <a:r>
              <a:rPr lang="el-GR" sz="2400" dirty="0"/>
              <a:t> γεννήθηκε στο </a:t>
            </a:r>
            <a:r>
              <a:rPr lang="el-GR" sz="2400" dirty="0" err="1"/>
              <a:t>Ivrea</a:t>
            </a:r>
            <a:r>
              <a:rPr lang="el-GR" sz="2400" dirty="0"/>
              <a:t> </a:t>
            </a:r>
            <a:r>
              <a:rPr lang="el-GR" sz="2400" dirty="0" err="1"/>
              <a:t>Interaction</a:t>
            </a:r>
            <a:r>
              <a:rPr lang="el-GR" sz="2400" dirty="0"/>
              <a:t> </a:t>
            </a:r>
            <a:r>
              <a:rPr lang="el-GR" sz="2400" dirty="0" err="1"/>
              <a:t>Design</a:t>
            </a:r>
            <a:r>
              <a:rPr lang="el-GR" sz="2400" dirty="0"/>
              <a:t> </a:t>
            </a:r>
            <a:r>
              <a:rPr lang="el-GR" sz="2400" dirty="0" err="1"/>
              <a:t>Institute</a:t>
            </a:r>
            <a:r>
              <a:rPr lang="el-GR" sz="2400" dirty="0"/>
              <a:t> ως ένα εύκολο εργαλείο για γρήγορη δημιουργία πρωτοτύπων, που απευθύνεται σε φοιτητές χωρίς ιστορικό ηλεκτρονικών και προγραμματισμού. Μόλις έφτασε σε μια ευρύτερη κοινότητα, ο πίνακας </a:t>
            </a:r>
            <a:r>
              <a:rPr lang="el-GR" sz="2400" dirty="0" err="1"/>
              <a:t>Arduino</a:t>
            </a:r>
            <a:r>
              <a:rPr lang="el-GR" sz="2400" dirty="0"/>
              <a:t> άρχισε να αλλάζει για να προσαρμοστεί στις νέες ανάγκες και προκλήσεις, διαφοροποιώντας την προσφορά του από απλές κάρτες 8-bit σε προϊόντα για εφαρμογές </a:t>
            </a:r>
            <a:r>
              <a:rPr lang="el-GR" sz="2400" dirty="0" err="1"/>
              <a:t>IoT</a:t>
            </a:r>
            <a:r>
              <a:rPr lang="el-GR" sz="2400" dirty="0"/>
              <a:t>, φορητές, τρισδιάστατες εκτυπώσεις και ενσωματωμένα περιβάλλοντα</a:t>
            </a:r>
            <a:r>
              <a:rPr lang="el-G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6DBB4-5487-47B4-9CEF-849C278E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Arduino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A6687C-E7C1-41F5-AA13-6E92C3BF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400" dirty="0"/>
              <a:t>Το λογισμικό </a:t>
            </a:r>
            <a:r>
              <a:rPr lang="el-GR" sz="2400" dirty="0" err="1"/>
              <a:t>Arduino</a:t>
            </a:r>
            <a:r>
              <a:rPr lang="el-GR" sz="2400" dirty="0"/>
              <a:t> είναι εύκολο στη χρήση για αρχάριους, αλλά αρκετά ευέλικτο για τους προχωρημένους χρήστες. Εκτελείται σε </a:t>
            </a:r>
            <a:r>
              <a:rPr lang="el-GR" sz="2400" dirty="0" err="1"/>
              <a:t>Mac</a:t>
            </a:r>
            <a:r>
              <a:rPr lang="el-GR" sz="2400" dirty="0"/>
              <a:t>, Windows και </a:t>
            </a:r>
            <a:r>
              <a:rPr lang="el-GR" sz="2400" dirty="0" err="1"/>
              <a:t>Linux</a:t>
            </a:r>
            <a:r>
              <a:rPr lang="el-GR" sz="2400" dirty="0"/>
              <a:t>.</a:t>
            </a:r>
            <a:endParaRPr lang="en-US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661634-7163-48A6-B54E-E637B693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Resultado de imagem para arduino">
            <a:extLst>
              <a:ext uri="{FF2B5EF4-FFF2-40B4-BE49-F238E27FC236}">
                <a16:creationId xmlns:a16="http://schemas.microsoft.com/office/drawing/2014/main" id="{33F57AFA-C859-41B4-9B11-B64C0C536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4627"/>
            <a:ext cx="524827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62F76-779D-4817-B21F-654B88A2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Hardware </a:t>
            </a:r>
            <a:r>
              <a:rPr lang="el-GR" i="1" dirty="0"/>
              <a:t>και Λογισμικό </a:t>
            </a:r>
            <a:r>
              <a:rPr lang="en-US" i="1" dirty="0"/>
              <a:t>Arduino</a:t>
            </a:r>
            <a:endParaRPr lang="en-US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99F4A2-10A4-4467-BEE8-17DBAFAB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9B05481-74C6-490A-B3F6-18A5B3B7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l-GR" sz="3400" dirty="0"/>
              <a:t>Οι πίνακες </a:t>
            </a:r>
            <a:r>
              <a:rPr lang="el-GR" sz="3400" dirty="0" err="1"/>
              <a:t>Arduino</a:t>
            </a:r>
            <a:r>
              <a:rPr lang="el-GR" sz="3400" dirty="0"/>
              <a:t> βασίζονται γενικά σε </a:t>
            </a:r>
            <a:r>
              <a:rPr lang="el-GR" sz="3400" dirty="0" err="1"/>
              <a:t>μικροελεγκτές</a:t>
            </a:r>
            <a:r>
              <a:rPr lang="el-GR" sz="3400" dirty="0"/>
              <a:t> της </a:t>
            </a:r>
            <a:r>
              <a:rPr lang="el-GR" sz="3400" dirty="0" err="1"/>
              <a:t>Atmel</a:t>
            </a:r>
            <a:r>
              <a:rPr lang="el-GR" sz="3400" dirty="0"/>
              <a:t> </a:t>
            </a:r>
            <a:r>
              <a:rPr lang="el-GR" sz="3400" dirty="0" err="1"/>
              <a:t>Corporation</a:t>
            </a:r>
            <a:r>
              <a:rPr lang="el-GR" sz="3400" dirty="0"/>
              <a:t> όπως </a:t>
            </a:r>
            <a:r>
              <a:rPr lang="el-GR" sz="3400" dirty="0" err="1"/>
              <a:t>μικροελεγκτές</a:t>
            </a:r>
            <a:r>
              <a:rPr lang="el-GR" sz="3400" dirty="0"/>
              <a:t> βασισμένοι σε αρχιτεκτονική AVR 8, 16 ή 32 </a:t>
            </a:r>
            <a:r>
              <a:rPr lang="el-GR" sz="3400" dirty="0" err="1"/>
              <a:t>bit</a:t>
            </a:r>
            <a:r>
              <a:rPr lang="el-GR" sz="3400" dirty="0"/>
              <a:t>.</a:t>
            </a:r>
            <a:endParaRPr lang="en-US" sz="3400" dirty="0"/>
          </a:p>
          <a:p>
            <a:pPr algn="just"/>
            <a:endParaRPr lang="en-US" sz="3400" dirty="0"/>
          </a:p>
          <a:p>
            <a:pPr algn="just"/>
            <a:r>
              <a:rPr lang="el-GR" sz="3400" dirty="0"/>
              <a:t>Το σημαντικό χαρακτηριστικό των </a:t>
            </a:r>
            <a:r>
              <a:rPr lang="el-GR" sz="3400" dirty="0" smtClean="0"/>
              <a:t>συσκευών </a:t>
            </a:r>
            <a:r>
              <a:rPr lang="el-GR" sz="3400" dirty="0" err="1"/>
              <a:t>Arduino</a:t>
            </a:r>
            <a:r>
              <a:rPr lang="el-GR" sz="3400" dirty="0"/>
              <a:t> είναι οι τυπικοί σύνδεσμοι. Χρησιμοποιώντας αυτές τις υποδοχές, μπορούμε να συνδέσουμε τον πίνακα </a:t>
            </a:r>
            <a:r>
              <a:rPr lang="el-GR" sz="3400" dirty="0" err="1"/>
              <a:t>Arduino</a:t>
            </a:r>
            <a:r>
              <a:rPr lang="el-GR" sz="3400" dirty="0"/>
              <a:t> σε άλλες συσκευές όπως τα LED ή τα πρόσθετα στοιχεία που ονομάζονται </a:t>
            </a:r>
            <a:r>
              <a:rPr lang="el-GR" sz="3400" dirty="0" err="1"/>
              <a:t>Shields</a:t>
            </a:r>
            <a:r>
              <a:rPr lang="el-GR" sz="3400" dirty="0" smtClean="0"/>
              <a:t>.</a:t>
            </a:r>
          </a:p>
          <a:p>
            <a:pPr algn="just"/>
            <a:r>
              <a:rPr lang="el-GR" sz="3400" dirty="0"/>
              <a:t>Οι </a:t>
            </a:r>
            <a:r>
              <a:rPr lang="el-GR" sz="3400" dirty="0" smtClean="0"/>
              <a:t>συσκευές </a:t>
            </a:r>
            <a:r>
              <a:rPr lang="el-GR" sz="3400" dirty="0" err="1"/>
              <a:t>Arduino</a:t>
            </a:r>
            <a:r>
              <a:rPr lang="el-GR" sz="3400" dirty="0"/>
              <a:t> αποτελούνται επίσης από ρυθμιστή τάσης και κρυστάλλινο ταλαντωτή. Επίσης, αποτελούνται από προσαρμογέα USB σε σειριακό επίπεδο, με τον οποίο μπορεί να προγραμματιστεί η </a:t>
            </a:r>
            <a:r>
              <a:rPr lang="el-GR" sz="3400" dirty="0" smtClean="0"/>
              <a:t>συσκευή </a:t>
            </a:r>
            <a:r>
              <a:rPr lang="el-GR" sz="3400" dirty="0" err="1"/>
              <a:t>Arduino</a:t>
            </a:r>
            <a:r>
              <a:rPr lang="el-GR" sz="3400" dirty="0"/>
              <a:t> μέσω σύνδεσης USB</a:t>
            </a:r>
            <a:r>
              <a:rPr lang="en-US" sz="3400" dirty="0" smtClean="0"/>
              <a:t>.</a:t>
            </a:r>
            <a:endParaRPr lang="en-US" sz="3400" dirty="0"/>
          </a:p>
          <a:p>
            <a:pPr algn="just"/>
            <a:endParaRPr lang="en-US" sz="3400" dirty="0"/>
          </a:p>
          <a:p>
            <a:pPr algn="just"/>
            <a:r>
              <a:rPr lang="el-GR" sz="3400" dirty="0"/>
              <a:t>Προκειμένου να προγραμματιστεί </a:t>
            </a:r>
            <a:r>
              <a:rPr lang="el-GR" sz="3400" dirty="0" smtClean="0"/>
              <a:t>η συσκευή </a:t>
            </a:r>
            <a:r>
              <a:rPr lang="el-GR" sz="3400" dirty="0" err="1" smtClean="0"/>
              <a:t>Arduino</a:t>
            </a:r>
            <a:r>
              <a:rPr lang="el-GR" sz="3400" dirty="0"/>
              <a:t>, πρέπει να χρησιμοποιήσουμε το IDE που παρέχεται από τον </a:t>
            </a:r>
            <a:r>
              <a:rPr lang="el-GR" sz="3400" dirty="0" err="1"/>
              <a:t>Arduino</a:t>
            </a:r>
            <a:r>
              <a:rPr lang="el-GR" sz="3400" dirty="0"/>
              <a:t>. Το IDE του </a:t>
            </a:r>
            <a:r>
              <a:rPr lang="el-GR" sz="3400" dirty="0" err="1"/>
              <a:t>Arduino</a:t>
            </a:r>
            <a:r>
              <a:rPr lang="el-GR" sz="3400" dirty="0"/>
              <a:t> βασίζεται στη γλώσσα προγραμματισμού επεξεργασίας και υποστηρίζει C και C ++.</a:t>
            </a:r>
            <a:r>
              <a:rPr lang="en-US" sz="3400" dirty="0" smtClean="0"/>
              <a:t>.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2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853A4-DB67-44C9-9891-169EA6C9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Τύποι </a:t>
            </a:r>
            <a:r>
              <a:rPr lang="en-US" i="1" dirty="0" smtClean="0"/>
              <a:t>Arduino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818567-B48A-454C-8ADD-B73E6E97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100" dirty="0"/>
              <a:t>Υπάρχουν πολλοί τύποι </a:t>
            </a:r>
            <a:r>
              <a:rPr lang="el-GR" sz="2100" dirty="0" smtClean="0"/>
              <a:t>συσκευών </a:t>
            </a:r>
            <a:r>
              <a:rPr lang="el-GR" sz="2100" dirty="0" err="1"/>
              <a:t>Arduino</a:t>
            </a:r>
            <a:r>
              <a:rPr lang="el-GR" sz="2100" dirty="0"/>
              <a:t> που διατίθενται στην αγορά, αλλά </a:t>
            </a:r>
            <a:r>
              <a:rPr lang="el-GR" sz="2100" dirty="0" smtClean="0"/>
              <a:t>όλες </a:t>
            </a:r>
            <a:r>
              <a:rPr lang="el-GR" sz="2100" smtClean="0"/>
              <a:t>οι συσκευές </a:t>
            </a:r>
            <a:r>
              <a:rPr lang="el-GR" sz="2100" dirty="0"/>
              <a:t>έχουν ένα κοινό πράγμα: μπορούν να προγραμματιστούν χρησιμοποιώντας το </a:t>
            </a:r>
            <a:r>
              <a:rPr lang="el-GR" sz="2100" dirty="0" err="1"/>
              <a:t>Arduino</a:t>
            </a:r>
            <a:r>
              <a:rPr lang="el-GR" sz="2100" dirty="0"/>
              <a:t> IDE</a:t>
            </a:r>
            <a:r>
              <a:rPr lang="en-US" sz="2100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D67516-5A3B-494D-AE90-FE4E70C4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Resultado de imagem para types of arduino">
            <a:extLst>
              <a:ext uri="{FF2B5EF4-FFF2-40B4-BE49-F238E27FC236}">
                <a16:creationId xmlns:a16="http://schemas.microsoft.com/office/drawing/2014/main" id="{20DE010A-285E-471C-B729-C366D7CC6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832648" cy="364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91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284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Ρομπότ – Θεωρία</vt:lpstr>
      <vt:lpstr>Arduino</vt:lpstr>
      <vt:lpstr>Arduino</vt:lpstr>
      <vt:lpstr>Hardware και Λογισμικό Arduino</vt:lpstr>
      <vt:lpstr>Τύποι Arduino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145</cp:revision>
  <dcterms:created xsi:type="dcterms:W3CDTF">2017-03-08T21:43:37Z</dcterms:created>
  <dcterms:modified xsi:type="dcterms:W3CDTF">2018-01-24T11:09:56Z</dcterms:modified>
</cp:coreProperties>
</file>